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38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B58E14-23EC-4C25-974C-48FA839886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7870" y="978408"/>
            <a:ext cx="5021183" cy="5074226"/>
          </a:xfrm>
        </p:spPr>
        <p:txBody>
          <a:bodyPr anchor="b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E9FEDD4-20A1-49F6-9E3E-0B26B426BB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662167" y="3602038"/>
            <a:ext cx="5021183" cy="224458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2200" i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80A32F-E6F3-4C2E-B9E3-E47868E425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AA473-D82F-4EFF-9DF7-AE6D83C51288}" type="datetime1">
              <a:rPr lang="en-US" smtClean="0"/>
              <a:t>10/25/2022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806724-A87A-4231-BFD9-277482AF78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30D1AF-36B8-4BB8-BD6A-71194F7BC3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3FF94B3-6D3E-44FE-BB02-A9027C0003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662168" y="6209925"/>
            <a:ext cx="5021183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1840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DF6B8E-1D8E-4105-9BBB-D53AD24B73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3825530-6629-4FEA-9670-EB21A2F5BA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664C7A-A73F-46F5-BC33-696671DAEE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2F1F0-FE2D-4C1C-B320-8CB9BE735F0F}" type="datetime1">
              <a:rPr lang="en-US" smtClean="0"/>
              <a:t>10/25/2022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2B3CC0-B649-4509-A4B6-DF9D20EFAC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CECCCA-3F2A-46F3-BF45-7C862FF1D7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6380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BD7BD47B-C187-494C-812F-46BE0040B9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88952" cy="6857995"/>
          </a:xfrm>
          <a:prstGeom prst="rect">
            <a:avLst/>
          </a:prstGeom>
          <a:solidFill>
            <a:schemeClr val="bg2">
              <a:lumMod val="9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Vertical Title 1">
            <a:extLst>
              <a:ext uri="{FF2B5EF4-FFF2-40B4-BE49-F238E27FC236}">
                <a16:creationId xmlns:a16="http://schemas.microsoft.com/office/drawing/2014/main" id="{5A50133B-2446-4168-AA17-6538910668F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62168" y="996791"/>
            <a:ext cx="5011962" cy="495692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006A9AD-2756-4C51-A958-6756301EB9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17870" y="996791"/>
            <a:ext cx="5021183" cy="495692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42995D-CCEA-43AF-973B-8B6B56A567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1B96C-10FD-4EBC-9029-9652B7535D02}" type="datetime1">
              <a:rPr lang="en-US" smtClean="0"/>
              <a:t>10/25/2022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4029CF-BA62-4CCD-956E-FFA0B37B8A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CE0B3D-96AB-41B3-ABDD-5B0DE863DA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618136A-0796-46EB-89BB-4C73C0258F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6662168" y="6209925"/>
            <a:ext cx="5021183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83867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363D8A-C68D-4CF9-9D15-3E09BCC09F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24D94C-E537-4FF3-AAF8-A85F05C31A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24B1D4-6731-4993-8609-16C1D33279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78474-CC00-4A95-9D50-A41C12D1EEC4}" type="datetime1">
              <a:rPr lang="en-US" smtClean="0"/>
              <a:t>10/25/2022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FB7BBD-CEEB-4256-84B2-6D907E1188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72A8B7-F430-4F4A-BB63-481F51E588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6711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7BAC1C-A332-4BA5-8C9C-FE0396C816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870" y="978408"/>
            <a:ext cx="5020056" cy="4870974"/>
          </a:xfrm>
        </p:spPr>
        <p:txBody>
          <a:bodyPr anchor="t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D8D137-710E-4125-B5E9-F63E7F1C9C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662167" y="3566639"/>
            <a:ext cx="5021183" cy="2279979"/>
          </a:xfrm>
        </p:spPr>
        <p:txBody>
          <a:bodyPr anchor="b">
            <a:normAutofit/>
          </a:bodyPr>
          <a:lstStyle>
            <a:lvl1pPr marL="0" indent="0">
              <a:buNone/>
              <a:defRPr sz="2200" i="1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5480C5-E9A6-425E-B050-03E444BE92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8C8B4-7FBB-408F-BDB9-F0496874AFB2}" type="datetime1">
              <a:rPr lang="en-US" smtClean="0"/>
              <a:t>10/25/2022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1B4831-6C0B-4E0B-A341-91E4C5D36B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011EE6-252D-46DD-94DF-C42657EF2C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10797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604B06-C54A-4B7B-B6D1-436428EAF8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870" y="978408"/>
            <a:ext cx="5021182" cy="52076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723919-9A2F-4D97-8F31-6E35BD5975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63049" y="969264"/>
            <a:ext cx="5290751" cy="25551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F8DA345-F684-4BAA-A22C-E725B3A603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63049" y="3621849"/>
            <a:ext cx="5290751" cy="25551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399C52-9753-45D8-9646-CF31BB0157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EE20-A5E2-47D3-8F6D-A2BA7AB2E093}" type="datetime1">
              <a:rPr lang="en-US" smtClean="0"/>
              <a:t>10/25/2022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F95E57-622C-4199-940E-F5462E1AC4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01B7592-00E8-41EF-B749-2A5EA8E460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4389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BF4AA536-072F-4374-926E-17E038EC7E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88952" cy="6857995"/>
          </a:xfrm>
          <a:prstGeom prst="rect">
            <a:avLst/>
          </a:prstGeom>
          <a:solidFill>
            <a:schemeClr val="bg2">
              <a:lumMod val="9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2291277-967B-4176-B40B-9EC360626994}"/>
              </a:ext>
            </a:extLst>
          </p:cNvPr>
          <p:cNvSpPr/>
          <p:nvPr/>
        </p:nvSpPr>
        <p:spPr>
          <a:xfrm>
            <a:off x="517869" y="508090"/>
            <a:ext cx="11155680" cy="14927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cap="none" spc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CB11C00-F7CB-4484-807A-D12745CD3C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869" y="978119"/>
            <a:ext cx="11165481" cy="107305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FAAA6E-E243-48B3-9585-3C1420B3E1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7870" y="2178908"/>
            <a:ext cx="5020056" cy="654908"/>
          </a:xfrm>
        </p:spPr>
        <p:txBody>
          <a:bodyPr anchor="b">
            <a:normAutofit/>
          </a:bodyPr>
          <a:lstStyle>
            <a:lvl1pPr marL="0" indent="0">
              <a:buNone/>
              <a:defRPr sz="2200" b="0" i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ED01B8-0F2E-41A4-B21C-334393F6A6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7870" y="2876085"/>
            <a:ext cx="5020056" cy="33228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A89B23F-3E60-415A-9CE7-0928B5CFB2B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662168" y="2178908"/>
            <a:ext cx="5021182" cy="654908"/>
          </a:xfrm>
        </p:spPr>
        <p:txBody>
          <a:bodyPr anchor="b">
            <a:normAutofit/>
          </a:bodyPr>
          <a:lstStyle>
            <a:lvl1pPr marL="0" indent="0">
              <a:buNone/>
              <a:defRPr sz="2200" b="0" i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0223446-0CDC-402B-8D71-D9D29F6DFFC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662168" y="2876085"/>
            <a:ext cx="5021182" cy="33228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02B77D3-C6EC-4FFD-9E10-24E1AC54201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17870" y="6420414"/>
            <a:ext cx="2743200" cy="365125"/>
          </a:xfrm>
        </p:spPr>
        <p:txBody>
          <a:bodyPr/>
          <a:lstStyle/>
          <a:p>
            <a:fld id="{3382CF99-132F-413F-B7EF-71A5C33F2ED6}" type="datetime1">
              <a:rPr lang="en-US" smtClean="0"/>
              <a:t>10/25/2022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09DF31B-BD07-4DC2-95C2-B77E51AAE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454CE5A-3A0A-4AAB-81D2-F1C20636E5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4567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8216B8-52AB-412B-BBE7-B6BE698FA2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BF779C3-9D19-467E-A5D2-0920834DA1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7AE06-98E0-4D9F-A059-92C3548821BB}" type="datetime1">
              <a:rPr lang="en-US" smtClean="0"/>
              <a:t>10/25/2022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E272BB4-C8D8-4F74-9677-5AC979932A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96B49B8-779F-4492-ABD9-96F0D042AC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196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3B976BF-9339-48D6-881A-280D15492E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BA00CA-3DDC-4705-B840-978EF5EA0707}" type="datetime1">
              <a:rPr lang="en-US" smtClean="0"/>
              <a:t>10/25/2022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5277605-C9C8-432E-9662-D7D410B151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2432B6-4A12-46EF-98A7-B5D50BD516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05945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BF191C-AF68-4230-A7B2-F8F07B486E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870" y="978408"/>
            <a:ext cx="5020948" cy="2270641"/>
          </a:xfrm>
        </p:spPr>
        <p:txBody>
          <a:bodyPr anchor="t">
            <a:no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8F9F11-5FCF-4D7E-BA51-38CB84277D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53182" y="987423"/>
            <a:ext cx="5020948" cy="487362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3B519B-06C0-41BC-95FB-FB1FE43637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17870" y="3361038"/>
            <a:ext cx="5020948" cy="2507949"/>
          </a:xfrm>
        </p:spPr>
        <p:txBody>
          <a:bodyPr>
            <a:normAutofit/>
          </a:bodyPr>
          <a:lstStyle>
            <a:lvl1pPr marL="0" indent="0">
              <a:buNone/>
              <a:defRPr sz="2400" b="0" i="1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BB8B70C-015C-4832-AFF6-D033E0227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66D49-0BBA-4C5A-AD96-6448CA63451A}" type="datetime1">
              <a:rPr lang="en-US" smtClean="0"/>
              <a:t>10/25/2022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F1A6FB-8C14-46D1-90A5-0FF11DE786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82C585-6FA1-4E94-9C1C-A1DEDE5510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54877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198B43-D1CE-43F4-A367-EF1FE96889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870" y="978408"/>
            <a:ext cx="5020948" cy="2270641"/>
          </a:xfrm>
        </p:spPr>
        <p:txBody>
          <a:bodyPr anchor="t">
            <a:no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2B73978-8CDF-4C0E-ABA1-7291A03473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662168" y="987425"/>
            <a:ext cx="5027005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5BECC62-ED45-451E-BEC5-A03C6A554D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17870" y="3340442"/>
            <a:ext cx="5020948" cy="2528545"/>
          </a:xfrm>
        </p:spPr>
        <p:txBody>
          <a:bodyPr>
            <a:normAutofit/>
          </a:bodyPr>
          <a:lstStyle>
            <a:lvl1pPr marL="0" indent="0">
              <a:buNone/>
              <a:defRPr sz="2200" b="0" i="1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1A7A86-B983-4315-9312-936B4FCF75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EB293-A316-472D-A8B4-6947CF1A12B7}" type="datetime1">
              <a:rPr lang="en-US" smtClean="0"/>
              <a:t>10/25/2022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2E88C0-25A5-46F9-AB35-EAD50E6B91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0F9EA8-45AD-478E-8606-9328245BC8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F98CC-160E-494C-8C3C-8CDC5FA257DE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E51E4AC6-B446-4768-97EF-CA4B8261433B}"/>
              </a:ext>
            </a:extLst>
          </p:cNvPr>
          <p:cNvCxnSpPr>
            <a:cxnSpLocks/>
          </p:cNvCxnSpPr>
          <p:nvPr/>
        </p:nvCxnSpPr>
        <p:spPr>
          <a:xfrm>
            <a:off x="11689174" y="2172428"/>
            <a:ext cx="0" cy="335474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0092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D61AD20-E240-4E6F-AF91-689F7AEEE3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7870" y="978408"/>
            <a:ext cx="5021182" cy="487045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E78801-35D1-4C19-BC2B-EAC7EE917E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662168" y="969264"/>
            <a:ext cx="5021182" cy="48704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282A45-C5B9-4575-8E28-A35767B4D71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17870" y="642041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fld id="{734BCCD4-CEB1-405B-A443-DD9CBCBEA552}" type="datetime1">
              <a:rPr lang="en-US" smtClean="0"/>
              <a:t>10/25/2022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9D0933-AA03-4018-8E37-004CFB9F61D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17870" y="97713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CF282A-DF4A-4A2D-9672-8F0F770A3F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54317" y="6420414"/>
            <a:ext cx="6379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DFDF98CC-160E-494C-8C3C-8CDC5FA257D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DE57300-C7FF-4578-99A0-42B0295B123C}"/>
              </a:ext>
            </a:extLst>
          </p:cNvPr>
          <p:cNvSpPr/>
          <p:nvPr/>
        </p:nvSpPr>
        <p:spPr>
          <a:xfrm>
            <a:off x="517870" y="508090"/>
            <a:ext cx="5021183" cy="14927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91329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05" r:id="rId6"/>
    <p:sldLayoutId id="2147483701" r:id="rId7"/>
    <p:sldLayoutId id="2147483702" r:id="rId8"/>
    <p:sldLayoutId id="2147483703" r:id="rId9"/>
    <p:sldLayoutId id="2147483704" r:id="rId10"/>
    <p:sldLayoutId id="2147483706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5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74320" indent="-27432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274320" indent="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548640" indent="-27432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548640" indent="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1" name="Rectangle 22">
            <a:extLst>
              <a:ext uri="{FF2B5EF4-FFF2-40B4-BE49-F238E27FC236}">
                <a16:creationId xmlns:a16="http://schemas.microsoft.com/office/drawing/2014/main" id="{FF9FFCE1-E057-415B-A971-88EC7E22AF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799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23B04F4-C899-4DC7-8D9A-93C319B0DB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55052" y="971397"/>
            <a:ext cx="5870184" cy="233377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Remembrance Day Service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D3AA81E-A0E0-D847-A39C-B14A8538DD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04492" y="2821007"/>
            <a:ext cx="5824468" cy="1724029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Red Hill War Memorial</a:t>
            </a:r>
          </a:p>
          <a:p>
            <a:r>
              <a:rPr lang="en-US" b="1" dirty="0"/>
              <a:t>Friday 11 November </a:t>
            </a:r>
          </a:p>
          <a:p>
            <a:r>
              <a:rPr lang="en-US" b="1" dirty="0"/>
              <a:t>10.40 am</a:t>
            </a:r>
            <a:endParaRPr lang="en-US" dirty="0"/>
          </a:p>
          <a:p>
            <a:endParaRPr lang="en-US" dirty="0"/>
          </a:p>
        </p:txBody>
      </p:sp>
      <p:sp>
        <p:nvSpPr>
          <p:cNvPr id="32" name="Rectangle 24">
            <a:extLst>
              <a:ext uri="{FF2B5EF4-FFF2-40B4-BE49-F238E27FC236}">
                <a16:creationId xmlns:a16="http://schemas.microsoft.com/office/drawing/2014/main" id="{B2C335F7-F61C-4EB4-80F2-4B1438FE66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59321" y="508090"/>
            <a:ext cx="6114810" cy="14927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A red flower with a black center&#10;&#10;Description automatically generated with medium confidence">
            <a:extLst>
              <a:ext uri="{FF2B5EF4-FFF2-40B4-BE49-F238E27FC236}">
                <a16:creationId xmlns:a16="http://schemas.microsoft.com/office/drawing/2014/main" id="{D8B93666-D3CF-3B7F-FCFA-7CAA5897B54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5465" y="657370"/>
            <a:ext cx="2239608" cy="2514277"/>
          </a:xfrm>
          <a:prstGeom prst="rect">
            <a:avLst/>
          </a:prstGeom>
        </p:spPr>
      </p:pic>
      <p:pic>
        <p:nvPicPr>
          <p:cNvPr id="5" name="Picture 4" descr="Logo, company name&#10;&#10;Description automatically generated">
            <a:extLst>
              <a:ext uri="{FF2B5EF4-FFF2-40B4-BE49-F238E27FC236}">
                <a16:creationId xmlns:a16="http://schemas.microsoft.com/office/drawing/2014/main" id="{CAF7E1E1-32D0-49D1-1F25-C29414DAFE5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097" y="3451695"/>
            <a:ext cx="4114800" cy="2468880"/>
          </a:xfrm>
          <a:prstGeom prst="rect">
            <a:avLst/>
          </a:prstGeom>
        </p:spPr>
      </p:pic>
      <p:sp>
        <p:nvSpPr>
          <p:cNvPr id="33" name="Rectangle 26">
            <a:extLst>
              <a:ext uri="{FF2B5EF4-FFF2-40B4-BE49-F238E27FC236}">
                <a16:creationId xmlns:a16="http://schemas.microsoft.com/office/drawing/2014/main" id="{D58401B5-5F1B-4D21-9AC3-AAEC8D3665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7870" y="6209925"/>
            <a:ext cx="4114800" cy="457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5EC3220-F986-77E6-12BC-6A490B05C7A4}"/>
              </a:ext>
            </a:extLst>
          </p:cNvPr>
          <p:cNvSpPr txBox="1"/>
          <p:nvPr/>
        </p:nvSpPr>
        <p:spPr>
          <a:xfrm>
            <a:off x="5556871" y="4777325"/>
            <a:ext cx="6632081" cy="1324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5000"/>
              </a:lnSpc>
            </a:pPr>
            <a:r>
              <a:rPr lang="en-US">
                <a:effectLst/>
                <a:latin typeface="Trebuchet MS" panose="020B0603020202020204" pitchFamily="34" charset="0"/>
                <a:ea typeface="STXinwei" panose="020B0503020204020204" pitchFamily="2" charset="-122"/>
                <a:cs typeface="Tahoma" panose="020B0604030504040204" pitchFamily="34" charset="0"/>
              </a:rPr>
              <a:t>Please join us to pause, reflect and remember the tragedy of World War I and other armed conflicts and the </a:t>
            </a:r>
            <a:endParaRPr lang="en-AU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en-US">
                <a:effectLst/>
                <a:latin typeface="Trebuchet MS" panose="020B0603020202020204" pitchFamily="34" charset="0"/>
                <a:ea typeface="STXinwei" panose="020B0503020204020204" pitchFamily="2" charset="-122"/>
                <a:cs typeface="Tahoma" panose="020B0604030504040204" pitchFamily="34" charset="0"/>
              </a:rPr>
              <a:t>sacrifice made by the men and women who served.  </a:t>
            </a:r>
            <a:endParaRPr lang="en-AU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87094891"/>
      </p:ext>
    </p:extLst>
  </p:cSld>
  <p:clrMapOvr>
    <a:masterClrMapping/>
  </p:clrMapOvr>
</p:sld>
</file>

<file path=ppt/theme/theme1.xml><?xml version="1.0" encoding="utf-8"?>
<a:theme xmlns:a="http://schemas.openxmlformats.org/drawingml/2006/main" name="GestaltVTI">
  <a:themeElements>
    <a:clrScheme name="Custom 86">
      <a:dk1>
        <a:srgbClr val="000000"/>
      </a:dk1>
      <a:lt1>
        <a:sysClr val="window" lastClr="FFFFFF"/>
      </a:lt1>
      <a:dk2>
        <a:srgbClr val="262626"/>
      </a:dk2>
      <a:lt2>
        <a:srgbClr val="F7F7F7"/>
      </a:lt2>
      <a:accent1>
        <a:srgbClr val="EBA000"/>
      </a:accent1>
      <a:accent2>
        <a:srgbClr val="00BAC8"/>
      </a:accent2>
      <a:accent3>
        <a:srgbClr val="E64823"/>
      </a:accent3>
      <a:accent4>
        <a:srgbClr val="4D5AFF"/>
      </a:accent4>
      <a:accent5>
        <a:srgbClr val="FE5D21"/>
      </a:accent5>
      <a:accent6>
        <a:srgbClr val="00C777"/>
      </a:accent6>
      <a:hlink>
        <a:srgbClr val="2998E3"/>
      </a:hlink>
      <a:folHlink>
        <a:srgbClr val="939393"/>
      </a:folHlink>
    </a:clrScheme>
    <a:fontScheme name="Bierstadt">
      <a:majorFont>
        <a:latin typeface="Bierstadt"/>
        <a:ea typeface=""/>
        <a:cs typeface=""/>
      </a:majorFont>
      <a:minorFont>
        <a:latin typeface="Bierstad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estaltVTI" id="{4F87C71D-53D1-4B71-BF97-FD0EA4B25665}" vid="{A110AFC4-8D8A-4C02-8885-7BA370B379B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43</Words>
  <Application>Microsoft Office PowerPoint</Application>
  <PresentationFormat>Widescreen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Bierstadt</vt:lpstr>
      <vt:lpstr>Times New Roman</vt:lpstr>
      <vt:lpstr>Trebuchet MS</vt:lpstr>
      <vt:lpstr>GestaltVTI</vt:lpstr>
      <vt:lpstr>Remembrance Day Service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Remembrance Day Service</dc:title>
  <dc:creator>kerry watson</dc:creator>
  <cp:lastModifiedBy>kerry watson</cp:lastModifiedBy>
  <cp:revision>1</cp:revision>
  <dcterms:created xsi:type="dcterms:W3CDTF">2022-10-25T06:51:48Z</dcterms:created>
  <dcterms:modified xsi:type="dcterms:W3CDTF">2022-10-25T07:00:34Z</dcterms:modified>
</cp:coreProperties>
</file>